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45600" cy="32918400"/>
  <p:notesSz cx="6858000" cy="9144000"/>
  <p:defaultTextStyle>
    <a:defPPr>
      <a:defRPr lang="en-US"/>
    </a:defPPr>
    <a:lvl1pPr marL="0" algn="l" defTabSz="2633472" rtl="0" eaLnBrk="1" latinLnBrk="0" hangingPunct="1">
      <a:defRPr sz="5184" kern="1200">
        <a:solidFill>
          <a:schemeClr val="tx1"/>
        </a:solidFill>
        <a:latin typeface="+mn-lt"/>
        <a:ea typeface="+mn-ea"/>
        <a:cs typeface="+mn-cs"/>
      </a:defRPr>
    </a:lvl1pPr>
    <a:lvl2pPr marL="1316736" algn="l" defTabSz="2633472" rtl="0" eaLnBrk="1" latinLnBrk="0" hangingPunct="1">
      <a:defRPr sz="5184" kern="1200">
        <a:solidFill>
          <a:schemeClr val="tx1"/>
        </a:solidFill>
        <a:latin typeface="+mn-lt"/>
        <a:ea typeface="+mn-ea"/>
        <a:cs typeface="+mn-cs"/>
      </a:defRPr>
    </a:lvl2pPr>
    <a:lvl3pPr marL="2633472" algn="l" defTabSz="2633472" rtl="0" eaLnBrk="1" latinLnBrk="0" hangingPunct="1">
      <a:defRPr sz="5184" kern="1200">
        <a:solidFill>
          <a:schemeClr val="tx1"/>
        </a:solidFill>
        <a:latin typeface="+mn-lt"/>
        <a:ea typeface="+mn-ea"/>
        <a:cs typeface="+mn-cs"/>
      </a:defRPr>
    </a:lvl3pPr>
    <a:lvl4pPr marL="3950208" algn="l" defTabSz="2633472" rtl="0" eaLnBrk="1" latinLnBrk="0" hangingPunct="1">
      <a:defRPr sz="5184" kern="1200">
        <a:solidFill>
          <a:schemeClr val="tx1"/>
        </a:solidFill>
        <a:latin typeface="+mn-lt"/>
        <a:ea typeface="+mn-ea"/>
        <a:cs typeface="+mn-cs"/>
      </a:defRPr>
    </a:lvl4pPr>
    <a:lvl5pPr marL="5266944" algn="l" defTabSz="2633472" rtl="0" eaLnBrk="1" latinLnBrk="0" hangingPunct="1">
      <a:defRPr sz="5184" kern="1200">
        <a:solidFill>
          <a:schemeClr val="tx1"/>
        </a:solidFill>
        <a:latin typeface="+mn-lt"/>
        <a:ea typeface="+mn-ea"/>
        <a:cs typeface="+mn-cs"/>
      </a:defRPr>
    </a:lvl5pPr>
    <a:lvl6pPr marL="6583680" algn="l" defTabSz="2633472" rtl="0" eaLnBrk="1" latinLnBrk="0" hangingPunct="1">
      <a:defRPr sz="5184" kern="1200">
        <a:solidFill>
          <a:schemeClr val="tx1"/>
        </a:solidFill>
        <a:latin typeface="+mn-lt"/>
        <a:ea typeface="+mn-ea"/>
        <a:cs typeface="+mn-cs"/>
      </a:defRPr>
    </a:lvl6pPr>
    <a:lvl7pPr marL="7900416" algn="l" defTabSz="2633472" rtl="0" eaLnBrk="1" latinLnBrk="0" hangingPunct="1">
      <a:defRPr sz="5184" kern="1200">
        <a:solidFill>
          <a:schemeClr val="tx1"/>
        </a:solidFill>
        <a:latin typeface="+mn-lt"/>
        <a:ea typeface="+mn-ea"/>
        <a:cs typeface="+mn-cs"/>
      </a:defRPr>
    </a:lvl7pPr>
    <a:lvl8pPr marL="9217152" algn="l" defTabSz="2633472" rtl="0" eaLnBrk="1" latinLnBrk="0" hangingPunct="1">
      <a:defRPr sz="5184" kern="1200">
        <a:solidFill>
          <a:schemeClr val="tx1"/>
        </a:solidFill>
        <a:latin typeface="+mn-lt"/>
        <a:ea typeface="+mn-ea"/>
        <a:cs typeface="+mn-cs"/>
      </a:defRPr>
    </a:lvl8pPr>
    <a:lvl9pPr marL="10533888" algn="l" defTabSz="2633472" rtl="0" eaLnBrk="1" latinLnBrk="0" hangingPunct="1">
      <a:defRPr sz="5184"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0368">
          <p15:clr>
            <a:srgbClr val="A4A3A4"/>
          </p15:clr>
        </p15:guide>
        <p15:guide id="2" pos="69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2F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varScale="1">
        <p:scale>
          <a:sx n="26" d="100"/>
          <a:sy n="26" d="100"/>
        </p:scale>
        <p:origin x="-1302" y="-114"/>
      </p:cViewPr>
      <p:guideLst>
        <p:guide orient="horz" pos="10368"/>
        <p:guide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750277" y="750277"/>
            <a:ext cx="20445046" cy="31417846"/>
          </a:xfrm>
          <a:prstGeom prst="rect">
            <a:avLst/>
          </a:prstGeom>
          <a:noFill/>
          <a:ln w="1905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icture Placeholder 8"/>
          <p:cNvSpPr>
            <a:spLocks noGrp="1"/>
          </p:cNvSpPr>
          <p:nvPr>
            <p:ph type="pic" sz="quarter" idx="10" hasCustomPrompt="1"/>
          </p:nvPr>
        </p:nvSpPr>
        <p:spPr>
          <a:xfrm>
            <a:off x="1382713" y="1476375"/>
            <a:ext cx="9215437" cy="9215438"/>
          </a:xfrm>
          <a:prstGeom prst="rect">
            <a:avLst/>
          </a:prstGeom>
        </p:spPr>
        <p:txBody>
          <a:bodyPr/>
          <a:lstStyle>
            <a:lvl1pPr marL="0" indent="0">
              <a:buNone/>
              <a:defRPr baseline="0"/>
            </a:lvl1pPr>
          </a:lstStyle>
          <a:p>
            <a:r>
              <a:rPr lang="en-US" dirty="0" smtClean="0"/>
              <a:t>Kate Herron will add picture</a:t>
            </a:r>
            <a:endParaRPr lang="en-US" dirty="0"/>
          </a:p>
        </p:txBody>
      </p:sp>
      <p:sp>
        <p:nvSpPr>
          <p:cNvPr id="11" name="Text Placeholder 10"/>
          <p:cNvSpPr>
            <a:spLocks noGrp="1"/>
          </p:cNvSpPr>
          <p:nvPr>
            <p:ph type="body" sz="quarter" idx="11" hasCustomPrompt="1"/>
          </p:nvPr>
        </p:nvSpPr>
        <p:spPr>
          <a:xfrm>
            <a:off x="10761663" y="2711768"/>
            <a:ext cx="10158412" cy="992110"/>
          </a:xfrm>
          <a:prstGeom prst="rect">
            <a:avLst/>
          </a:prstGeom>
        </p:spPr>
        <p:txBody>
          <a:bodyPr/>
          <a:lstStyle>
            <a:lvl1pPr marL="0" indent="0" algn="ctr">
              <a:buFontTx/>
              <a:buNone/>
              <a:defRPr sz="6000" b="1">
                <a:latin typeface="Arial" panose="020B0604020202020204" pitchFamily="34" charset="0"/>
                <a:cs typeface="Arial" panose="020B0604020202020204" pitchFamily="34" charset="0"/>
              </a:defRPr>
            </a:lvl1pPr>
          </a:lstStyle>
          <a:p>
            <a:pPr lvl="0"/>
            <a:r>
              <a:rPr lang="en-US" dirty="0" smtClean="0"/>
              <a:t>Enter Name</a:t>
            </a:r>
            <a:endParaRPr lang="en-US" dirty="0"/>
          </a:p>
        </p:txBody>
      </p:sp>
      <p:sp>
        <p:nvSpPr>
          <p:cNvPr id="12" name="TextBox 11"/>
          <p:cNvSpPr txBox="1"/>
          <p:nvPr userDrawn="1"/>
        </p:nvSpPr>
        <p:spPr>
          <a:xfrm>
            <a:off x="10761663" y="1873747"/>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Name:</a:t>
            </a:r>
            <a:endParaRPr lang="en-US" sz="4400" dirty="0">
              <a:latin typeface="Arial" panose="020B0604020202020204" pitchFamily="34" charset="0"/>
              <a:cs typeface="Arial" panose="020B0604020202020204" pitchFamily="34" charset="0"/>
            </a:endParaRPr>
          </a:p>
        </p:txBody>
      </p:sp>
      <p:sp>
        <p:nvSpPr>
          <p:cNvPr id="13" name="Text Placeholder 10"/>
          <p:cNvSpPr>
            <a:spLocks noGrp="1"/>
          </p:cNvSpPr>
          <p:nvPr>
            <p:ph type="body" sz="quarter" idx="12" hasCustomPrompt="1"/>
          </p:nvPr>
        </p:nvSpPr>
        <p:spPr>
          <a:xfrm>
            <a:off x="10761663" y="5188701"/>
            <a:ext cx="10158412" cy="2044384"/>
          </a:xfrm>
          <a:prstGeom prst="rect">
            <a:avLst/>
          </a:prstGeom>
        </p:spPr>
        <p:txBody>
          <a:bodyPr/>
          <a:lstStyle>
            <a:lvl1pPr marL="0" indent="0" algn="ctr">
              <a:lnSpc>
                <a:spcPct val="100000"/>
              </a:lnSpc>
              <a:spcBef>
                <a:spcPts val="0"/>
              </a:spcBef>
              <a:buFontTx/>
              <a:buNone/>
              <a:defRPr sz="5400" b="1" baseline="0">
                <a:latin typeface="Arial" panose="020B0604020202020204" pitchFamily="34" charset="0"/>
                <a:cs typeface="Arial" panose="020B0604020202020204" pitchFamily="34" charset="0"/>
              </a:defRPr>
            </a:lvl1pPr>
          </a:lstStyle>
          <a:p>
            <a:pPr lvl="0"/>
            <a:r>
              <a:rPr lang="en-US" dirty="0" smtClean="0"/>
              <a:t>Enter Department</a:t>
            </a:r>
            <a:endParaRPr lang="en-US" dirty="0"/>
          </a:p>
        </p:txBody>
      </p:sp>
      <p:sp>
        <p:nvSpPr>
          <p:cNvPr id="14" name="TextBox 13"/>
          <p:cNvSpPr txBox="1"/>
          <p:nvPr userDrawn="1"/>
        </p:nvSpPr>
        <p:spPr>
          <a:xfrm>
            <a:off x="10761663" y="4419260"/>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Department:</a:t>
            </a:r>
            <a:endParaRPr lang="en-US" sz="4400" dirty="0">
              <a:latin typeface="Arial" panose="020B0604020202020204" pitchFamily="34" charset="0"/>
              <a:cs typeface="Arial" panose="020B0604020202020204" pitchFamily="34" charset="0"/>
            </a:endParaRPr>
          </a:p>
        </p:txBody>
      </p:sp>
      <p:sp>
        <p:nvSpPr>
          <p:cNvPr id="15" name="Text Placeholder 10"/>
          <p:cNvSpPr>
            <a:spLocks noGrp="1"/>
          </p:cNvSpPr>
          <p:nvPr>
            <p:ph type="body" sz="quarter" idx="13" hasCustomPrompt="1"/>
          </p:nvPr>
        </p:nvSpPr>
        <p:spPr>
          <a:xfrm>
            <a:off x="10761663" y="8994636"/>
            <a:ext cx="10158412" cy="1083860"/>
          </a:xfrm>
          <a:prstGeom prst="rect">
            <a:avLst/>
          </a:prstGeom>
        </p:spPr>
        <p:txBody>
          <a:bodyPr/>
          <a:lstStyle>
            <a:lvl1pPr marL="0" indent="0" algn="ctr">
              <a:lnSpc>
                <a:spcPct val="100000"/>
              </a:lnSpc>
              <a:spcBef>
                <a:spcPts val="0"/>
              </a:spcBef>
              <a:buFontTx/>
              <a:buNone/>
              <a:defRPr sz="4800" b="1">
                <a:latin typeface="Arial" panose="020B0604020202020204" pitchFamily="34" charset="0"/>
                <a:cs typeface="Arial" panose="020B0604020202020204" pitchFamily="34" charset="0"/>
              </a:defRPr>
            </a:lvl1pPr>
          </a:lstStyle>
          <a:p>
            <a:pPr lvl="0"/>
            <a:r>
              <a:rPr lang="en-US" dirty="0" smtClean="0"/>
              <a:t>Enter email</a:t>
            </a:r>
            <a:endParaRPr lang="en-US" dirty="0"/>
          </a:p>
        </p:txBody>
      </p:sp>
      <p:sp>
        <p:nvSpPr>
          <p:cNvPr id="16" name="TextBox 15"/>
          <p:cNvSpPr txBox="1"/>
          <p:nvPr userDrawn="1"/>
        </p:nvSpPr>
        <p:spPr>
          <a:xfrm>
            <a:off x="10761663" y="8225195"/>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Contact:</a:t>
            </a:r>
            <a:endParaRPr lang="en-US" sz="4400" dirty="0">
              <a:latin typeface="Arial" panose="020B0604020202020204" pitchFamily="34" charset="0"/>
              <a:cs typeface="Arial" panose="020B0604020202020204" pitchFamily="34" charset="0"/>
            </a:endParaRPr>
          </a:p>
        </p:txBody>
      </p:sp>
      <p:sp>
        <p:nvSpPr>
          <p:cNvPr id="17" name="Text Placeholder 10"/>
          <p:cNvSpPr>
            <a:spLocks noGrp="1"/>
          </p:cNvSpPr>
          <p:nvPr>
            <p:ph type="body" sz="quarter" idx="14" hasCustomPrompt="1"/>
          </p:nvPr>
        </p:nvSpPr>
        <p:spPr>
          <a:xfrm>
            <a:off x="1382712" y="12428654"/>
            <a:ext cx="19259867" cy="5836486"/>
          </a:xfrm>
          <a:prstGeom prst="rect">
            <a:avLst/>
          </a:prstGeom>
        </p:spPr>
        <p:txBody>
          <a:bodyPr/>
          <a:lstStyle>
            <a:lvl1pPr marL="685800" marR="0" indent="-685800" algn="l" defTabSz="2194560" rtl="0" eaLnBrk="1" fontAlgn="auto" latinLnBrk="0" hangingPunct="1">
              <a:lnSpc>
                <a:spcPct val="100000"/>
              </a:lnSpc>
              <a:spcBef>
                <a:spcPts val="2400"/>
              </a:spcBef>
              <a:spcAft>
                <a:spcPts val="0"/>
              </a:spcAft>
              <a:buClrTx/>
              <a:buSzTx/>
              <a:buFont typeface="Arial" panose="020B0604020202020204" pitchFamily="34" charset="0"/>
              <a:buChar char="•"/>
              <a:tabLst/>
              <a:defRPr sz="4800" b="0" baseline="0">
                <a:latin typeface="Arial" panose="020B0604020202020204" pitchFamily="34" charset="0"/>
                <a:cs typeface="Arial" panose="020B0604020202020204" pitchFamily="34" charset="0"/>
              </a:defRPr>
            </a:lvl1pPr>
          </a:lstStyle>
          <a:p>
            <a:pPr lvl="0"/>
            <a:r>
              <a:rPr lang="en-US" dirty="0" smtClean="0"/>
              <a:t>Please add your most recent research/creative endeavor– what have you been working on, and if a grant, who funded your work?</a:t>
            </a:r>
          </a:p>
        </p:txBody>
      </p:sp>
      <p:sp>
        <p:nvSpPr>
          <p:cNvPr id="18" name="TextBox 17"/>
          <p:cNvSpPr txBox="1"/>
          <p:nvPr userDrawn="1"/>
        </p:nvSpPr>
        <p:spPr>
          <a:xfrm>
            <a:off x="1382713" y="11544913"/>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Current Research:</a:t>
            </a:r>
            <a:endParaRPr lang="en-US" sz="4400" b="1" dirty="0">
              <a:latin typeface="Arial" panose="020B0604020202020204" pitchFamily="34" charset="0"/>
              <a:cs typeface="Arial" panose="020B0604020202020204" pitchFamily="34" charset="0"/>
            </a:endParaRPr>
          </a:p>
        </p:txBody>
      </p:sp>
      <p:sp>
        <p:nvSpPr>
          <p:cNvPr id="19" name="Text Placeholder 10"/>
          <p:cNvSpPr>
            <a:spLocks noGrp="1"/>
          </p:cNvSpPr>
          <p:nvPr>
            <p:ph type="body" sz="quarter" idx="15" hasCustomPrompt="1"/>
          </p:nvPr>
        </p:nvSpPr>
        <p:spPr>
          <a:xfrm>
            <a:off x="1382712" y="19789272"/>
            <a:ext cx="19259867" cy="1967601"/>
          </a:xfrm>
          <a:prstGeom prst="rect">
            <a:avLst/>
          </a:prstGeom>
        </p:spPr>
        <p:txBody>
          <a:bodyPr/>
          <a:lstStyle>
            <a:lvl1pPr marL="0" marR="0" indent="0" algn="l" defTabSz="2194560" rtl="0" eaLnBrk="1" fontAlgn="auto" latinLnBrk="0" hangingPunct="1">
              <a:lnSpc>
                <a:spcPct val="90000"/>
              </a:lnSpc>
              <a:spcBef>
                <a:spcPts val="2400"/>
              </a:spcBef>
              <a:spcAft>
                <a:spcPts val="0"/>
              </a:spcAft>
              <a:buClrTx/>
              <a:buSzTx/>
              <a:buFontTx/>
              <a:buNone/>
              <a:tabLst/>
              <a:defRPr sz="4800" b="0" baseline="0">
                <a:latin typeface="Arial" panose="020B0604020202020204" pitchFamily="34" charset="0"/>
                <a:cs typeface="Arial" panose="020B0604020202020204" pitchFamily="34" charset="0"/>
              </a:defRPr>
            </a:lvl1pPr>
          </a:lstStyle>
          <a:p>
            <a:pPr lvl="0"/>
            <a:r>
              <a:rPr lang="en-US" dirty="0" smtClean="0"/>
              <a:t>Please enter your broad areas of interest in one brief phrase.</a:t>
            </a:r>
            <a:endParaRPr lang="en-US" dirty="0"/>
          </a:p>
        </p:txBody>
      </p:sp>
      <p:sp>
        <p:nvSpPr>
          <p:cNvPr id="20" name="TextBox 19"/>
          <p:cNvSpPr txBox="1"/>
          <p:nvPr userDrawn="1"/>
        </p:nvSpPr>
        <p:spPr>
          <a:xfrm>
            <a:off x="1382713" y="18905531"/>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What I am Interested in:</a:t>
            </a:r>
            <a:endParaRPr lang="en-US" sz="4400" b="1" dirty="0">
              <a:latin typeface="Arial" panose="020B0604020202020204" pitchFamily="34" charset="0"/>
              <a:cs typeface="Arial" panose="020B0604020202020204" pitchFamily="34" charset="0"/>
            </a:endParaRPr>
          </a:p>
        </p:txBody>
      </p:sp>
      <p:sp>
        <p:nvSpPr>
          <p:cNvPr id="21" name="Text Placeholder 10"/>
          <p:cNvSpPr>
            <a:spLocks noGrp="1"/>
          </p:cNvSpPr>
          <p:nvPr>
            <p:ph type="body" sz="quarter" idx="16" hasCustomPrompt="1"/>
          </p:nvPr>
        </p:nvSpPr>
        <p:spPr>
          <a:xfrm>
            <a:off x="1382712" y="23569226"/>
            <a:ext cx="19259867" cy="7794694"/>
          </a:xfrm>
          <a:prstGeom prst="rect">
            <a:avLst/>
          </a:prstGeom>
        </p:spPr>
        <p:txBody>
          <a:bodyPr/>
          <a:lstStyle>
            <a:lvl1pPr marL="0" marR="0" indent="0" algn="l" defTabSz="2194560" rtl="0" eaLnBrk="1" fontAlgn="auto" latinLnBrk="0" hangingPunct="1">
              <a:lnSpc>
                <a:spcPct val="150000"/>
              </a:lnSpc>
              <a:spcBef>
                <a:spcPts val="2400"/>
              </a:spcBef>
              <a:spcAft>
                <a:spcPts val="0"/>
              </a:spcAft>
              <a:buClrTx/>
              <a:buSzTx/>
              <a:buFontTx/>
              <a:buNone/>
              <a:tabLst/>
              <a:defRPr sz="4800" b="0" baseline="0">
                <a:latin typeface="Arial" panose="020B0604020202020204" pitchFamily="34" charset="0"/>
                <a:cs typeface="Arial" panose="020B0604020202020204" pitchFamily="34" charset="0"/>
              </a:defRPr>
            </a:lvl1pPr>
          </a:lstStyle>
          <a:p>
            <a:pPr lvl="0"/>
            <a:r>
              <a:rPr lang="en-US" dirty="0" smtClean="0"/>
              <a:t>What research/creative strengths would you bring to a collaborative proposal?</a:t>
            </a:r>
            <a:endParaRPr lang="en-US" dirty="0"/>
          </a:p>
        </p:txBody>
      </p:sp>
      <p:sp>
        <p:nvSpPr>
          <p:cNvPr id="22" name="TextBox 21"/>
          <p:cNvSpPr txBox="1"/>
          <p:nvPr userDrawn="1"/>
        </p:nvSpPr>
        <p:spPr>
          <a:xfrm>
            <a:off x="1382713" y="22685485"/>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Strengths:</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5389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08760" y="8763000"/>
            <a:ext cx="18928080" cy="2088642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3571780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1752600"/>
            <a:ext cx="4732020" cy="27896822"/>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08761" y="1752600"/>
            <a:ext cx="13921740" cy="2789682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194988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1508760" y="8763000"/>
            <a:ext cx="189280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256908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8206749"/>
            <a:ext cx="18928080" cy="13693138"/>
          </a:xfrm>
          <a:prstGeom prst="rect">
            <a:avLst/>
          </a:prstGeom>
        </p:spPr>
        <p:txBody>
          <a:bodyPr anchor="b"/>
          <a:lstStyle>
            <a:lvl1pPr>
              <a:defRPr sz="14400"/>
            </a:lvl1pPr>
          </a:lstStyle>
          <a:p>
            <a:r>
              <a:rPr lang="en-US" smtClean="0"/>
              <a:t>Click to edit Master title style</a:t>
            </a:r>
            <a:endParaRPr lang="en-US" dirty="0"/>
          </a:p>
        </p:txBody>
      </p:sp>
      <p:sp>
        <p:nvSpPr>
          <p:cNvPr id="3" name="Text Placeholder 2"/>
          <p:cNvSpPr>
            <a:spLocks noGrp="1"/>
          </p:cNvSpPr>
          <p:nvPr>
            <p:ph type="body" idx="1"/>
          </p:nvPr>
        </p:nvSpPr>
        <p:spPr>
          <a:xfrm>
            <a:off x="1497331" y="22029429"/>
            <a:ext cx="18928080" cy="7200898"/>
          </a:xfrm>
          <a:prstGeom prst="rect">
            <a:avLst/>
          </a:prstGeo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259824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08760" y="8763000"/>
            <a:ext cx="93268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1109960" y="8763000"/>
            <a:ext cx="93268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632254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1752607"/>
            <a:ext cx="18928080" cy="6362702"/>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511621" y="8069582"/>
            <a:ext cx="9284016" cy="3954778"/>
          </a:xfrm>
          <a:prstGeom prst="rect">
            <a:avLst/>
          </a:prstGeo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Click to edit Master text styles</a:t>
            </a:r>
          </a:p>
        </p:txBody>
      </p:sp>
      <p:sp>
        <p:nvSpPr>
          <p:cNvPr id="4" name="Content Placeholder 3"/>
          <p:cNvSpPr>
            <a:spLocks noGrp="1"/>
          </p:cNvSpPr>
          <p:nvPr>
            <p:ph sz="half" idx="2"/>
          </p:nvPr>
        </p:nvSpPr>
        <p:spPr>
          <a:xfrm>
            <a:off x="1511621" y="12024360"/>
            <a:ext cx="9284016" cy="176860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1109961" y="8069582"/>
            <a:ext cx="9329738" cy="3954778"/>
          </a:xfrm>
          <a:prstGeom prst="rect">
            <a:avLst/>
          </a:prstGeo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Click to edit Master text styles</a:t>
            </a:r>
          </a:p>
        </p:txBody>
      </p:sp>
      <p:sp>
        <p:nvSpPr>
          <p:cNvPr id="6" name="Content Placeholder 5"/>
          <p:cNvSpPr>
            <a:spLocks noGrp="1"/>
          </p:cNvSpPr>
          <p:nvPr>
            <p:ph sz="quarter" idx="4"/>
          </p:nvPr>
        </p:nvSpPr>
        <p:spPr>
          <a:xfrm>
            <a:off x="11109961" y="12024360"/>
            <a:ext cx="9329738" cy="176860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8" name="Footer Placeholder 7"/>
          <p:cNvSpPr>
            <a:spLocks noGrp="1"/>
          </p:cNvSpPr>
          <p:nvPr>
            <p:ph type="ftr" sz="quarter" idx="11"/>
          </p:nvPr>
        </p:nvSpPr>
        <p:spPr>
          <a:xfrm>
            <a:off x="7269480" y="30510487"/>
            <a:ext cx="7406640" cy="1752600"/>
          </a:xfrm>
          <a:prstGeom prst="rect">
            <a:avLst/>
          </a:prstGeom>
        </p:spPr>
        <p:txBody>
          <a:bodyPr/>
          <a:lstStyle/>
          <a:p>
            <a:endParaRPr lang="en-US"/>
          </a:p>
        </p:txBody>
      </p:sp>
      <p:sp>
        <p:nvSpPr>
          <p:cNvPr id="9" name="Slide Number Placeholder 8"/>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488565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4" name="Footer Placeholder 3"/>
          <p:cNvSpPr>
            <a:spLocks noGrp="1"/>
          </p:cNvSpPr>
          <p:nvPr>
            <p:ph type="ftr" sz="quarter" idx="11"/>
          </p:nvPr>
        </p:nvSpPr>
        <p:spPr>
          <a:xfrm>
            <a:off x="7269480" y="30510487"/>
            <a:ext cx="7406640" cy="1752600"/>
          </a:xfrm>
          <a:prstGeom prst="rect">
            <a:avLst/>
          </a:prstGeom>
        </p:spPr>
        <p:txBody>
          <a:bodyPr/>
          <a:lstStyle/>
          <a:p>
            <a:endParaRPr lang="en-US"/>
          </a:p>
        </p:txBody>
      </p:sp>
      <p:sp>
        <p:nvSpPr>
          <p:cNvPr id="5" name="Slide Number Placeholder 4"/>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2710568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3" name="Footer Placeholder 2"/>
          <p:cNvSpPr>
            <a:spLocks noGrp="1"/>
          </p:cNvSpPr>
          <p:nvPr>
            <p:ph type="ftr" sz="quarter" idx="11"/>
          </p:nvPr>
        </p:nvSpPr>
        <p:spPr>
          <a:xfrm>
            <a:off x="7269480" y="30510487"/>
            <a:ext cx="7406640" cy="1752600"/>
          </a:xfrm>
          <a:prstGeom prst="rect">
            <a:avLst/>
          </a:prstGeom>
        </p:spPr>
        <p:txBody>
          <a:bodyPr/>
          <a:lstStyle/>
          <a:p>
            <a:endParaRPr lang="en-US"/>
          </a:p>
        </p:txBody>
      </p:sp>
      <p:sp>
        <p:nvSpPr>
          <p:cNvPr id="4" name="Slide Number Placeholder 3"/>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2601022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a:prstGeom prst="rect">
            <a:avLst/>
          </a:prstGeom>
        </p:spPr>
        <p:txBody>
          <a:bodyPr anchor="b"/>
          <a:lstStyle>
            <a:lvl1pPr>
              <a:defRPr sz="7680"/>
            </a:lvl1pPr>
          </a:lstStyle>
          <a:p>
            <a:r>
              <a:rPr lang="en-US" smtClean="0"/>
              <a:t>Click to edit Master title style</a:t>
            </a:r>
            <a:endParaRPr lang="en-US" dirty="0"/>
          </a:p>
        </p:txBody>
      </p:sp>
      <p:sp>
        <p:nvSpPr>
          <p:cNvPr id="3" name="Content Placeholder 2"/>
          <p:cNvSpPr>
            <a:spLocks noGrp="1"/>
          </p:cNvSpPr>
          <p:nvPr>
            <p:ph idx="1"/>
          </p:nvPr>
        </p:nvSpPr>
        <p:spPr>
          <a:xfrm>
            <a:off x="9329738" y="4739647"/>
            <a:ext cx="11109960" cy="23393400"/>
          </a:xfrm>
          <a:prstGeom prst="rect">
            <a:avLst/>
          </a:prstGeo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11619" y="9875520"/>
            <a:ext cx="7078027" cy="18295622"/>
          </a:xfrm>
          <a:prstGeom prst="rect">
            <a:avLst/>
          </a:prstGeo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Click to edit Master text styles</a:t>
            </a:r>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803600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a:prstGeom prst="rect">
            <a:avLst/>
          </a:prstGeom>
        </p:spPr>
        <p:txBody>
          <a:bodyPr anchor="b"/>
          <a:lstStyle>
            <a:lvl1pPr>
              <a:defRPr sz="76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329738" y="4739647"/>
            <a:ext cx="11109960" cy="23393400"/>
          </a:xfrm>
          <a:prstGeom prst="rect">
            <a:avLst/>
          </a:prstGeo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smtClean="0"/>
              <a:t>Click icon to add picture</a:t>
            </a:r>
            <a:endParaRPr lang="en-US" dirty="0"/>
          </a:p>
        </p:txBody>
      </p:sp>
      <p:sp>
        <p:nvSpPr>
          <p:cNvPr id="4" name="Text Placeholder 3"/>
          <p:cNvSpPr>
            <a:spLocks noGrp="1"/>
          </p:cNvSpPr>
          <p:nvPr>
            <p:ph type="body" sz="half" idx="2"/>
          </p:nvPr>
        </p:nvSpPr>
        <p:spPr>
          <a:xfrm>
            <a:off x="1511619" y="9875520"/>
            <a:ext cx="7078027" cy="18295622"/>
          </a:xfrm>
          <a:prstGeom prst="rect">
            <a:avLst/>
          </a:prstGeo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Click to edit Master text styles</a:t>
            </a:r>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929588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74702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Placeholder 44"/>
          <p:cNvSpPr>
            <a:spLocks noGrp="1"/>
          </p:cNvSpPr>
          <p:nvPr>
            <p:ph type="body" sz="quarter" idx="11"/>
          </p:nvPr>
        </p:nvSpPr>
        <p:spPr/>
        <p:txBody>
          <a:bodyPr/>
          <a:lstStyle/>
          <a:p>
            <a:r>
              <a:rPr lang="en-US" dirty="0" err="1" smtClean="0"/>
              <a:t>Hoyong</a:t>
            </a:r>
            <a:r>
              <a:rPr lang="en-US" dirty="0" smtClean="0"/>
              <a:t> </a:t>
            </a:r>
            <a:r>
              <a:rPr lang="en-US" dirty="0"/>
              <a:t>Chung</a:t>
            </a:r>
          </a:p>
        </p:txBody>
      </p:sp>
      <p:sp>
        <p:nvSpPr>
          <p:cNvPr id="46" name="Text Placeholder 45"/>
          <p:cNvSpPr>
            <a:spLocks noGrp="1"/>
          </p:cNvSpPr>
          <p:nvPr>
            <p:ph type="body" sz="quarter" idx="12"/>
          </p:nvPr>
        </p:nvSpPr>
        <p:spPr/>
        <p:txBody>
          <a:bodyPr/>
          <a:lstStyle/>
          <a:p>
            <a:r>
              <a:rPr lang="en-US" dirty="0"/>
              <a:t>Chemical and Biomedical Engineering</a:t>
            </a:r>
          </a:p>
        </p:txBody>
      </p:sp>
      <p:sp>
        <p:nvSpPr>
          <p:cNvPr id="47" name="Text Placeholder 46"/>
          <p:cNvSpPr>
            <a:spLocks noGrp="1"/>
          </p:cNvSpPr>
          <p:nvPr>
            <p:ph type="body" sz="quarter" idx="13"/>
          </p:nvPr>
        </p:nvSpPr>
        <p:spPr/>
        <p:txBody>
          <a:bodyPr/>
          <a:lstStyle/>
          <a:p>
            <a:r>
              <a:rPr lang="en-US" dirty="0"/>
              <a:t>hchung@fsu.edu</a:t>
            </a:r>
          </a:p>
        </p:txBody>
      </p:sp>
      <p:sp>
        <p:nvSpPr>
          <p:cNvPr id="7" name="Text Placeholder 6"/>
          <p:cNvSpPr>
            <a:spLocks noGrp="1"/>
          </p:cNvSpPr>
          <p:nvPr>
            <p:ph type="body" sz="quarter" idx="14"/>
          </p:nvPr>
        </p:nvSpPr>
        <p:spPr/>
        <p:txBody>
          <a:bodyPr/>
          <a:lstStyle/>
          <a:p>
            <a:pPr marL="0" indent="0">
              <a:buNone/>
            </a:pPr>
            <a:r>
              <a:rPr lang="en-US" dirty="0"/>
              <a:t>My research group synthesizes new polymers for biomedical applications. A target polymer is </a:t>
            </a:r>
            <a:r>
              <a:rPr lang="en-US" dirty="0" smtClean="0"/>
              <a:t>a medical </a:t>
            </a:r>
            <a:r>
              <a:rPr lang="en-US" dirty="0"/>
              <a:t>adhesive. The adhesive can be used in hard/soft tissue adhesive, localized drug delivery, hemostasis and so forth. We can control the adhesion property and mechanical strength of the polymer for different applications. Also the bearing drug can be released in </a:t>
            </a:r>
            <a:r>
              <a:rPr lang="en-US" dirty="0" smtClean="0"/>
              <a:t>a controlled </a:t>
            </a:r>
            <a:r>
              <a:rPr lang="en-US" dirty="0"/>
              <a:t>manner by external stimulus.</a:t>
            </a:r>
          </a:p>
        </p:txBody>
      </p:sp>
      <p:sp>
        <p:nvSpPr>
          <p:cNvPr id="8" name="Text Placeholder 7"/>
          <p:cNvSpPr>
            <a:spLocks noGrp="1"/>
          </p:cNvSpPr>
          <p:nvPr>
            <p:ph type="body" sz="quarter" idx="15"/>
          </p:nvPr>
        </p:nvSpPr>
        <p:spPr/>
        <p:txBody>
          <a:bodyPr/>
          <a:lstStyle/>
          <a:p>
            <a:r>
              <a:rPr lang="en-US" dirty="0" smtClean="0"/>
              <a:t>I am interested in medical adhesives, local </a:t>
            </a:r>
            <a:r>
              <a:rPr lang="en-US" dirty="0"/>
              <a:t>drug delivery, </a:t>
            </a:r>
            <a:r>
              <a:rPr lang="en-US" dirty="0" smtClean="0"/>
              <a:t>and medical patches.</a:t>
            </a:r>
            <a:endParaRPr lang="en-US" dirty="0"/>
          </a:p>
        </p:txBody>
      </p:sp>
      <p:sp>
        <p:nvSpPr>
          <p:cNvPr id="9" name="Text Placeholder 8"/>
          <p:cNvSpPr>
            <a:spLocks noGrp="1"/>
          </p:cNvSpPr>
          <p:nvPr>
            <p:ph type="body" sz="quarter" idx="16"/>
          </p:nvPr>
        </p:nvSpPr>
        <p:spPr/>
        <p:txBody>
          <a:bodyPr/>
          <a:lstStyle/>
          <a:p>
            <a:r>
              <a:rPr lang="en-US" dirty="0" smtClean="0"/>
              <a:t>New polymer, Adhesive, Fillers.</a:t>
            </a:r>
            <a:endParaRPr lang="en-US" dirty="0"/>
          </a:p>
        </p:txBody>
      </p:sp>
      <p:pic>
        <p:nvPicPr>
          <p:cNvPr id="105" name="Picture Placeholder 104"/>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7779" b="7779"/>
          <a:stretch>
            <a:fillRect/>
          </a:stretch>
        </p:blipFill>
        <p:spPr/>
      </p:pic>
    </p:spTree>
    <p:extLst>
      <p:ext uri="{BB962C8B-B14F-4D97-AF65-F5344CB8AC3E}">
        <p14:creationId xmlns:p14="http://schemas.microsoft.com/office/powerpoint/2010/main" val="1004845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2998</TotalTime>
  <Words>97</Words>
  <Application>Microsoft Office PowerPoint</Application>
  <PresentationFormat>Custom</PresentationFormat>
  <Paragraphs>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John</dc:creator>
  <cp:lastModifiedBy>NHMFL</cp:lastModifiedBy>
  <cp:revision>82</cp:revision>
  <dcterms:created xsi:type="dcterms:W3CDTF">2016-03-29T15:11:58Z</dcterms:created>
  <dcterms:modified xsi:type="dcterms:W3CDTF">2016-04-18T19:08:23Z</dcterms:modified>
</cp:coreProperties>
</file>